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66" r:id="rId12"/>
  </p:sldIdLst>
  <p:sldSz cx="24385588" cy="13717588"/>
  <p:notesSz cx="6858000" cy="9144000"/>
  <p:defaultTextStyle>
    <a:defPPr>
      <a:defRPr lang="es-ES"/>
    </a:defPPr>
    <a:lvl1pPr marL="0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1pPr>
    <a:lvl2pPr marL="1088639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2pPr>
    <a:lvl3pPr marL="2177278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3pPr>
    <a:lvl4pPr marL="3265917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4pPr>
    <a:lvl5pPr marL="4354556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5pPr>
    <a:lvl6pPr marL="5443195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6pPr>
    <a:lvl7pPr marL="6531834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7pPr>
    <a:lvl8pPr marL="7620472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8pPr>
    <a:lvl9pPr marL="8709111" algn="l" defTabSz="2177278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1">
          <p15:clr>
            <a:srgbClr val="A4A3A4"/>
          </p15:clr>
        </p15:guide>
        <p15:guide id="2" pos="768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8" autoAdjust="0"/>
  </p:normalViewPr>
  <p:slideViewPr>
    <p:cSldViewPr>
      <p:cViewPr varScale="1">
        <p:scale>
          <a:sx n="43" d="100"/>
          <a:sy n="43" d="100"/>
        </p:scale>
        <p:origin x="708" y="84"/>
      </p:cViewPr>
      <p:guideLst>
        <p:guide orient="horz" pos="4321"/>
        <p:guide pos="76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1828919" y="4261345"/>
            <a:ext cx="20727750" cy="29403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3657838" y="7773300"/>
            <a:ext cx="17069912" cy="35056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0886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177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265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3545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54431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65318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76204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87091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EA62A-FF67-4612-B2F8-58B9BFFFAC96}" type="datetimeFigureOut">
              <a:rPr lang="es-ES" smtClean="0"/>
              <a:t>04/10/2018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5C338-0123-4397-A73F-DFD0330B40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1362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EA62A-FF67-4612-B2F8-58B9BFFFAC96}" type="datetimeFigureOut">
              <a:rPr lang="es-ES" smtClean="0"/>
              <a:t>04/10/2018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5C338-0123-4397-A73F-DFD0330B40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27313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47149705" y="1098677"/>
            <a:ext cx="14631353" cy="2341198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3251412" y="1098677"/>
            <a:ext cx="43491867" cy="23411986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EA62A-FF67-4612-B2F8-58B9BFFFAC96}" type="datetimeFigureOut">
              <a:rPr lang="es-ES" smtClean="0"/>
              <a:t>04/10/2018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5C338-0123-4397-A73F-DFD0330B40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62360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EA62A-FF67-4612-B2F8-58B9BFFFAC96}" type="datetimeFigureOut">
              <a:rPr lang="es-ES" smtClean="0"/>
              <a:t>04/10/2018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5C338-0123-4397-A73F-DFD0330B40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60350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926293" y="8814822"/>
            <a:ext cx="20727750" cy="2724465"/>
          </a:xfrm>
        </p:spPr>
        <p:txBody>
          <a:bodyPr anchor="t"/>
          <a:lstStyle>
            <a:lvl1pPr algn="l">
              <a:defRPr sz="95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926293" y="5814100"/>
            <a:ext cx="20727750" cy="3000721"/>
          </a:xfrm>
        </p:spPr>
        <p:txBody>
          <a:bodyPr anchor="b"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1088639" indent="0">
              <a:buNone/>
              <a:defRPr sz="4300">
                <a:solidFill>
                  <a:schemeClr val="tx1">
                    <a:tint val="75000"/>
                  </a:schemeClr>
                </a:solidFill>
              </a:defRPr>
            </a:lvl2pPr>
            <a:lvl3pPr marL="2177278" indent="0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3pPr>
            <a:lvl4pPr marL="3265917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4pPr>
            <a:lvl5pPr marL="4354556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5pPr>
            <a:lvl6pPr marL="5443195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6pPr>
            <a:lvl7pPr marL="6531834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7pPr>
            <a:lvl8pPr marL="7620472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8pPr>
            <a:lvl9pPr marL="8709111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EA62A-FF67-4612-B2F8-58B9BFFFAC96}" type="datetimeFigureOut">
              <a:rPr lang="es-ES" smtClean="0"/>
              <a:t>04/10/2018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5C338-0123-4397-A73F-DFD0330B40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49696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3251412" y="6401542"/>
            <a:ext cx="29059492" cy="18109122"/>
          </a:xfrm>
        </p:spPr>
        <p:txBody>
          <a:bodyPr/>
          <a:lstStyle>
            <a:lvl1pPr>
              <a:defRPr sz="6700"/>
            </a:lvl1pPr>
            <a:lvl2pPr>
              <a:defRPr sz="5700"/>
            </a:lvl2pPr>
            <a:lvl3pPr>
              <a:defRPr sz="4800"/>
            </a:lvl3pPr>
            <a:lvl4pPr>
              <a:defRPr sz="4300"/>
            </a:lvl4pPr>
            <a:lvl5pPr>
              <a:defRPr sz="4300"/>
            </a:lvl5pPr>
            <a:lvl6pPr>
              <a:defRPr sz="4300"/>
            </a:lvl6pPr>
            <a:lvl7pPr>
              <a:defRPr sz="4300"/>
            </a:lvl7pPr>
            <a:lvl8pPr>
              <a:defRPr sz="4300"/>
            </a:lvl8pPr>
            <a:lvl9pPr>
              <a:defRPr sz="43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32717331" y="6401542"/>
            <a:ext cx="29063727" cy="18109122"/>
          </a:xfrm>
        </p:spPr>
        <p:txBody>
          <a:bodyPr/>
          <a:lstStyle>
            <a:lvl1pPr>
              <a:defRPr sz="6700"/>
            </a:lvl1pPr>
            <a:lvl2pPr>
              <a:defRPr sz="5700"/>
            </a:lvl2pPr>
            <a:lvl3pPr>
              <a:defRPr sz="4800"/>
            </a:lvl3pPr>
            <a:lvl4pPr>
              <a:defRPr sz="4300"/>
            </a:lvl4pPr>
            <a:lvl5pPr>
              <a:defRPr sz="4300"/>
            </a:lvl5pPr>
            <a:lvl6pPr>
              <a:defRPr sz="4300"/>
            </a:lvl6pPr>
            <a:lvl7pPr>
              <a:defRPr sz="4300"/>
            </a:lvl7pPr>
            <a:lvl8pPr>
              <a:defRPr sz="4300"/>
            </a:lvl8pPr>
            <a:lvl9pPr>
              <a:defRPr sz="43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EA62A-FF67-4612-B2F8-58B9BFFFAC96}" type="datetimeFigureOut">
              <a:rPr lang="es-ES" smtClean="0"/>
              <a:t>04/10/2018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5C338-0123-4397-A73F-DFD0330B40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033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219280" y="549339"/>
            <a:ext cx="21947029" cy="2286265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219280" y="3070582"/>
            <a:ext cx="10774536" cy="1279672"/>
          </a:xfrm>
        </p:spPr>
        <p:txBody>
          <a:bodyPr anchor="b"/>
          <a:lstStyle>
            <a:lvl1pPr marL="0" indent="0">
              <a:buNone/>
              <a:defRPr sz="5700" b="1"/>
            </a:lvl1pPr>
            <a:lvl2pPr marL="1088639" indent="0">
              <a:buNone/>
              <a:defRPr sz="4800" b="1"/>
            </a:lvl2pPr>
            <a:lvl3pPr marL="2177278" indent="0">
              <a:buNone/>
              <a:defRPr sz="4300" b="1"/>
            </a:lvl3pPr>
            <a:lvl4pPr marL="3265917" indent="0">
              <a:buNone/>
              <a:defRPr sz="3800" b="1"/>
            </a:lvl4pPr>
            <a:lvl5pPr marL="4354556" indent="0">
              <a:buNone/>
              <a:defRPr sz="3800" b="1"/>
            </a:lvl5pPr>
            <a:lvl6pPr marL="5443195" indent="0">
              <a:buNone/>
              <a:defRPr sz="3800" b="1"/>
            </a:lvl6pPr>
            <a:lvl7pPr marL="6531834" indent="0">
              <a:buNone/>
              <a:defRPr sz="3800" b="1"/>
            </a:lvl7pPr>
            <a:lvl8pPr marL="7620472" indent="0">
              <a:buNone/>
              <a:defRPr sz="3800" b="1"/>
            </a:lvl8pPr>
            <a:lvl9pPr marL="8709111" indent="0">
              <a:buNone/>
              <a:defRPr sz="38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1219280" y="4350254"/>
            <a:ext cx="10774536" cy="7903491"/>
          </a:xfrm>
        </p:spPr>
        <p:txBody>
          <a:bodyPr/>
          <a:lstStyle>
            <a:lvl1pPr>
              <a:defRPr sz="5700"/>
            </a:lvl1pPr>
            <a:lvl2pPr>
              <a:defRPr sz="4800"/>
            </a:lvl2pPr>
            <a:lvl3pPr>
              <a:defRPr sz="4300"/>
            </a:lvl3pPr>
            <a:lvl4pPr>
              <a:defRPr sz="3800"/>
            </a:lvl4pPr>
            <a:lvl5pPr>
              <a:defRPr sz="3800"/>
            </a:lvl5pPr>
            <a:lvl6pPr>
              <a:defRPr sz="3800"/>
            </a:lvl6pPr>
            <a:lvl7pPr>
              <a:defRPr sz="3800"/>
            </a:lvl7pPr>
            <a:lvl8pPr>
              <a:defRPr sz="3800"/>
            </a:lvl8pPr>
            <a:lvl9pPr>
              <a:defRPr sz="3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12387541" y="3070582"/>
            <a:ext cx="10778769" cy="1279672"/>
          </a:xfrm>
        </p:spPr>
        <p:txBody>
          <a:bodyPr anchor="b"/>
          <a:lstStyle>
            <a:lvl1pPr marL="0" indent="0">
              <a:buNone/>
              <a:defRPr sz="5700" b="1"/>
            </a:lvl1pPr>
            <a:lvl2pPr marL="1088639" indent="0">
              <a:buNone/>
              <a:defRPr sz="4800" b="1"/>
            </a:lvl2pPr>
            <a:lvl3pPr marL="2177278" indent="0">
              <a:buNone/>
              <a:defRPr sz="4300" b="1"/>
            </a:lvl3pPr>
            <a:lvl4pPr marL="3265917" indent="0">
              <a:buNone/>
              <a:defRPr sz="3800" b="1"/>
            </a:lvl4pPr>
            <a:lvl5pPr marL="4354556" indent="0">
              <a:buNone/>
              <a:defRPr sz="3800" b="1"/>
            </a:lvl5pPr>
            <a:lvl6pPr marL="5443195" indent="0">
              <a:buNone/>
              <a:defRPr sz="3800" b="1"/>
            </a:lvl6pPr>
            <a:lvl7pPr marL="6531834" indent="0">
              <a:buNone/>
              <a:defRPr sz="3800" b="1"/>
            </a:lvl7pPr>
            <a:lvl8pPr marL="7620472" indent="0">
              <a:buNone/>
              <a:defRPr sz="3800" b="1"/>
            </a:lvl8pPr>
            <a:lvl9pPr marL="8709111" indent="0">
              <a:buNone/>
              <a:defRPr sz="38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12387541" y="4350254"/>
            <a:ext cx="10778769" cy="7903491"/>
          </a:xfrm>
        </p:spPr>
        <p:txBody>
          <a:bodyPr/>
          <a:lstStyle>
            <a:lvl1pPr>
              <a:defRPr sz="5700"/>
            </a:lvl1pPr>
            <a:lvl2pPr>
              <a:defRPr sz="4800"/>
            </a:lvl2pPr>
            <a:lvl3pPr>
              <a:defRPr sz="4300"/>
            </a:lvl3pPr>
            <a:lvl4pPr>
              <a:defRPr sz="3800"/>
            </a:lvl4pPr>
            <a:lvl5pPr>
              <a:defRPr sz="3800"/>
            </a:lvl5pPr>
            <a:lvl6pPr>
              <a:defRPr sz="3800"/>
            </a:lvl6pPr>
            <a:lvl7pPr>
              <a:defRPr sz="3800"/>
            </a:lvl7pPr>
            <a:lvl8pPr>
              <a:defRPr sz="3800"/>
            </a:lvl8pPr>
            <a:lvl9pPr>
              <a:defRPr sz="3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EA62A-FF67-4612-B2F8-58B9BFFFAC96}" type="datetimeFigureOut">
              <a:rPr lang="es-ES" smtClean="0"/>
              <a:t>04/10/2018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5C338-0123-4397-A73F-DFD0330B40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2685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EA62A-FF67-4612-B2F8-58B9BFFFAC96}" type="datetimeFigureOut">
              <a:rPr lang="es-ES" smtClean="0"/>
              <a:t>04/10/2018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5C338-0123-4397-A73F-DFD0330B40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2870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EA62A-FF67-4612-B2F8-58B9BFFFAC96}" type="datetimeFigureOut">
              <a:rPr lang="es-ES" smtClean="0"/>
              <a:t>04/10/2018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5C338-0123-4397-A73F-DFD0330B40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4825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219281" y="546163"/>
            <a:ext cx="8022690" cy="2324369"/>
          </a:xfrm>
        </p:spPr>
        <p:txBody>
          <a:bodyPr anchor="b"/>
          <a:lstStyle>
            <a:lvl1pPr algn="l">
              <a:defRPr sz="48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9534088" y="546164"/>
            <a:ext cx="13632221" cy="11707581"/>
          </a:xfrm>
        </p:spPr>
        <p:txBody>
          <a:bodyPr/>
          <a:lstStyle>
            <a:lvl1pPr>
              <a:defRPr sz="7600"/>
            </a:lvl1pPr>
            <a:lvl2pPr>
              <a:defRPr sz="6700"/>
            </a:lvl2pPr>
            <a:lvl3pPr>
              <a:defRPr sz="5700"/>
            </a:lvl3pPr>
            <a:lvl4pPr>
              <a:defRPr sz="4800"/>
            </a:lvl4pPr>
            <a:lvl5pPr>
              <a:defRPr sz="4800"/>
            </a:lvl5pPr>
            <a:lvl6pPr>
              <a:defRPr sz="4800"/>
            </a:lvl6pPr>
            <a:lvl7pPr>
              <a:defRPr sz="4800"/>
            </a:lvl7pPr>
            <a:lvl8pPr>
              <a:defRPr sz="4800"/>
            </a:lvl8pPr>
            <a:lvl9pPr>
              <a:defRPr sz="4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219281" y="2870533"/>
            <a:ext cx="8022690" cy="9383212"/>
          </a:xfrm>
        </p:spPr>
        <p:txBody>
          <a:bodyPr/>
          <a:lstStyle>
            <a:lvl1pPr marL="0" indent="0">
              <a:buNone/>
              <a:defRPr sz="3300"/>
            </a:lvl1pPr>
            <a:lvl2pPr marL="1088639" indent="0">
              <a:buNone/>
              <a:defRPr sz="2900"/>
            </a:lvl2pPr>
            <a:lvl3pPr marL="2177278" indent="0">
              <a:buNone/>
              <a:defRPr sz="2400"/>
            </a:lvl3pPr>
            <a:lvl4pPr marL="3265917" indent="0">
              <a:buNone/>
              <a:defRPr sz="2100"/>
            </a:lvl4pPr>
            <a:lvl5pPr marL="4354556" indent="0">
              <a:buNone/>
              <a:defRPr sz="2100"/>
            </a:lvl5pPr>
            <a:lvl6pPr marL="5443195" indent="0">
              <a:buNone/>
              <a:defRPr sz="2100"/>
            </a:lvl6pPr>
            <a:lvl7pPr marL="6531834" indent="0">
              <a:buNone/>
              <a:defRPr sz="2100"/>
            </a:lvl7pPr>
            <a:lvl8pPr marL="7620472" indent="0">
              <a:buNone/>
              <a:defRPr sz="2100"/>
            </a:lvl8pPr>
            <a:lvl9pPr marL="8709111" indent="0">
              <a:buNone/>
              <a:defRPr sz="21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EA62A-FF67-4612-B2F8-58B9BFFFAC96}" type="datetimeFigureOut">
              <a:rPr lang="es-ES" smtClean="0"/>
              <a:t>04/10/2018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5C338-0123-4397-A73F-DFD0330B40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5150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779746" y="9602312"/>
            <a:ext cx="14631353" cy="1133607"/>
          </a:xfrm>
        </p:spPr>
        <p:txBody>
          <a:bodyPr anchor="b"/>
          <a:lstStyle>
            <a:lvl1pPr algn="l">
              <a:defRPr sz="48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4779746" y="1225692"/>
            <a:ext cx="14631353" cy="8230553"/>
          </a:xfrm>
        </p:spPr>
        <p:txBody>
          <a:bodyPr/>
          <a:lstStyle>
            <a:lvl1pPr marL="0" indent="0">
              <a:buNone/>
              <a:defRPr sz="7600"/>
            </a:lvl1pPr>
            <a:lvl2pPr marL="1088639" indent="0">
              <a:buNone/>
              <a:defRPr sz="6700"/>
            </a:lvl2pPr>
            <a:lvl3pPr marL="2177278" indent="0">
              <a:buNone/>
              <a:defRPr sz="5700"/>
            </a:lvl3pPr>
            <a:lvl4pPr marL="3265917" indent="0">
              <a:buNone/>
              <a:defRPr sz="4800"/>
            </a:lvl4pPr>
            <a:lvl5pPr marL="4354556" indent="0">
              <a:buNone/>
              <a:defRPr sz="4800"/>
            </a:lvl5pPr>
            <a:lvl6pPr marL="5443195" indent="0">
              <a:buNone/>
              <a:defRPr sz="4800"/>
            </a:lvl6pPr>
            <a:lvl7pPr marL="6531834" indent="0">
              <a:buNone/>
              <a:defRPr sz="4800"/>
            </a:lvl7pPr>
            <a:lvl8pPr marL="7620472" indent="0">
              <a:buNone/>
              <a:defRPr sz="4800"/>
            </a:lvl8pPr>
            <a:lvl9pPr marL="8709111" indent="0">
              <a:buNone/>
              <a:defRPr sz="48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779746" y="10735919"/>
            <a:ext cx="14631353" cy="1609910"/>
          </a:xfrm>
        </p:spPr>
        <p:txBody>
          <a:bodyPr/>
          <a:lstStyle>
            <a:lvl1pPr marL="0" indent="0">
              <a:buNone/>
              <a:defRPr sz="3300"/>
            </a:lvl1pPr>
            <a:lvl2pPr marL="1088639" indent="0">
              <a:buNone/>
              <a:defRPr sz="2900"/>
            </a:lvl2pPr>
            <a:lvl3pPr marL="2177278" indent="0">
              <a:buNone/>
              <a:defRPr sz="2400"/>
            </a:lvl3pPr>
            <a:lvl4pPr marL="3265917" indent="0">
              <a:buNone/>
              <a:defRPr sz="2100"/>
            </a:lvl4pPr>
            <a:lvl5pPr marL="4354556" indent="0">
              <a:buNone/>
              <a:defRPr sz="2100"/>
            </a:lvl5pPr>
            <a:lvl6pPr marL="5443195" indent="0">
              <a:buNone/>
              <a:defRPr sz="2100"/>
            </a:lvl6pPr>
            <a:lvl7pPr marL="6531834" indent="0">
              <a:buNone/>
              <a:defRPr sz="2100"/>
            </a:lvl7pPr>
            <a:lvl8pPr marL="7620472" indent="0">
              <a:buNone/>
              <a:defRPr sz="2100"/>
            </a:lvl8pPr>
            <a:lvl9pPr marL="8709111" indent="0">
              <a:buNone/>
              <a:defRPr sz="21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EA62A-FF67-4612-B2F8-58B9BFFFAC96}" type="datetimeFigureOut">
              <a:rPr lang="es-ES" smtClean="0"/>
              <a:t>04/10/2018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5C338-0123-4397-A73F-DFD0330B40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75219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1219280" y="549339"/>
            <a:ext cx="21947029" cy="2286265"/>
          </a:xfrm>
          <a:prstGeom prst="rect">
            <a:avLst/>
          </a:prstGeom>
        </p:spPr>
        <p:txBody>
          <a:bodyPr vert="horz" lIns="217728" tIns="108864" rIns="217728" bIns="108864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219280" y="3200772"/>
            <a:ext cx="21947029" cy="9052974"/>
          </a:xfrm>
          <a:prstGeom prst="rect">
            <a:avLst/>
          </a:prstGeom>
        </p:spPr>
        <p:txBody>
          <a:bodyPr vert="horz" lIns="217728" tIns="108864" rIns="217728" bIns="108864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1219279" y="12714173"/>
            <a:ext cx="5689971" cy="730335"/>
          </a:xfrm>
          <a:prstGeom prst="rect">
            <a:avLst/>
          </a:prstGeom>
        </p:spPr>
        <p:txBody>
          <a:bodyPr vert="horz" lIns="217728" tIns="108864" rIns="217728" bIns="108864" rtlCol="0" anchor="ctr"/>
          <a:lstStyle>
            <a:lvl1pPr algn="l">
              <a:defRPr sz="2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AEA62A-FF67-4612-B2F8-58B9BFFFAC96}" type="datetimeFigureOut">
              <a:rPr lang="es-ES" smtClean="0"/>
              <a:t>04/10/2018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8331743" y="12714173"/>
            <a:ext cx="7722103" cy="730335"/>
          </a:xfrm>
          <a:prstGeom prst="rect">
            <a:avLst/>
          </a:prstGeom>
        </p:spPr>
        <p:txBody>
          <a:bodyPr vert="horz" lIns="217728" tIns="108864" rIns="217728" bIns="108864" rtlCol="0" anchor="ctr"/>
          <a:lstStyle>
            <a:lvl1pPr algn="ctr">
              <a:defRPr sz="2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17476338" y="12714173"/>
            <a:ext cx="5689971" cy="730335"/>
          </a:xfrm>
          <a:prstGeom prst="rect">
            <a:avLst/>
          </a:prstGeom>
        </p:spPr>
        <p:txBody>
          <a:bodyPr vert="horz" lIns="217728" tIns="108864" rIns="217728" bIns="108864" rtlCol="0" anchor="ctr"/>
          <a:lstStyle>
            <a:lvl1pPr algn="r">
              <a:defRPr sz="2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95C338-0123-4397-A73F-DFD0330B40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65000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77278" rtl="0" eaLnBrk="1" latinLnBrk="0" hangingPunct="1">
        <a:spcBef>
          <a:spcPct val="0"/>
        </a:spcBef>
        <a:buNone/>
        <a:defRPr sz="10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16479" indent="-816479" algn="l" defTabSz="2177278" rtl="0" eaLnBrk="1" latinLnBrk="0" hangingPunct="1">
        <a:spcBef>
          <a:spcPct val="20000"/>
        </a:spcBef>
        <a:buFont typeface="Arial" pitchFamily="34" charset="0"/>
        <a:buChar char="•"/>
        <a:defRPr sz="7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9038" indent="-680399" algn="l" defTabSz="2177278" rtl="0" eaLnBrk="1" latinLnBrk="0" hangingPunct="1">
        <a:spcBef>
          <a:spcPct val="20000"/>
        </a:spcBef>
        <a:buFont typeface="Arial" pitchFamily="34" charset="0"/>
        <a:buChar char="–"/>
        <a:defRPr sz="6700" kern="1200">
          <a:solidFill>
            <a:schemeClr val="tx1"/>
          </a:solidFill>
          <a:latin typeface="+mn-lt"/>
          <a:ea typeface="+mn-ea"/>
          <a:cs typeface="+mn-cs"/>
        </a:defRPr>
      </a:lvl2pPr>
      <a:lvl3pPr marL="2721597" indent="-544319" algn="l" defTabSz="2177278" rtl="0" eaLnBrk="1" latinLnBrk="0" hangingPunct="1">
        <a:spcBef>
          <a:spcPct val="20000"/>
        </a:spcBef>
        <a:buFont typeface="Arial" pitchFamily="34" charset="0"/>
        <a:buChar char="•"/>
        <a:defRPr sz="5700" kern="1200">
          <a:solidFill>
            <a:schemeClr val="tx1"/>
          </a:solidFill>
          <a:latin typeface="+mn-lt"/>
          <a:ea typeface="+mn-ea"/>
          <a:cs typeface="+mn-cs"/>
        </a:defRPr>
      </a:lvl3pPr>
      <a:lvl4pPr marL="3810236" indent="-544319" algn="l" defTabSz="2177278" rtl="0" eaLnBrk="1" latinLnBrk="0" hangingPunct="1">
        <a:spcBef>
          <a:spcPct val="20000"/>
        </a:spcBef>
        <a:buFont typeface="Arial" pitchFamily="34" charset="0"/>
        <a:buChar char="–"/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98875" indent="-544319" algn="l" defTabSz="2177278" rtl="0" eaLnBrk="1" latinLnBrk="0" hangingPunct="1">
        <a:spcBef>
          <a:spcPct val="20000"/>
        </a:spcBef>
        <a:buFont typeface="Arial" pitchFamily="34" charset="0"/>
        <a:buChar char="»"/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5987514" indent="-544319" algn="l" defTabSz="2177278" rtl="0" eaLnBrk="1" latinLnBrk="0" hangingPunct="1">
        <a:spcBef>
          <a:spcPct val="20000"/>
        </a:spcBef>
        <a:buFont typeface="Arial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076153" indent="-544319" algn="l" defTabSz="2177278" rtl="0" eaLnBrk="1" latinLnBrk="0" hangingPunct="1">
        <a:spcBef>
          <a:spcPct val="20000"/>
        </a:spcBef>
        <a:buFont typeface="Arial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164792" indent="-544319" algn="l" defTabSz="2177278" rtl="0" eaLnBrk="1" latinLnBrk="0" hangingPunct="1">
        <a:spcBef>
          <a:spcPct val="20000"/>
        </a:spcBef>
        <a:buFont typeface="Arial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253431" indent="-544319" algn="l" defTabSz="2177278" rtl="0" eaLnBrk="1" latinLnBrk="0" hangingPunct="1">
        <a:spcBef>
          <a:spcPct val="20000"/>
        </a:spcBef>
        <a:buFont typeface="Arial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1088639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2pPr>
      <a:lvl3pPr marL="2177278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3265917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4pPr>
      <a:lvl5pPr marL="4354556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5pPr>
      <a:lvl6pPr marL="5443195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6pPr>
      <a:lvl7pPr marL="6531834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7pPr>
      <a:lvl8pPr marL="7620472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8pPr>
      <a:lvl9pPr marL="8709111" algn="l" defTabSz="2177278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27" y="7617"/>
            <a:ext cx="24384000" cy="137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2505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6955C0B-B431-4C9A-A26A-3EC4F7C6AF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6" y="347"/>
            <a:ext cx="24385588" cy="1371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89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6635C6A-287C-4EE3-A15D-3D0C468AE2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24385587" cy="1371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113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B313C24D-F408-4F29-AFF9-15641963DF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24385588" cy="1371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113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B71D8FDB-A4D3-48BD-8E5F-BC3AB06051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24385588" cy="1371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802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B2C8AA8A-DE29-4F67-8031-39E75FC2C3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24385588" cy="1371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932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531FEB04-277A-4977-ABA7-B90E75016D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24385588" cy="1371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423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2829539-7F5D-40CB-8540-F480F55519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24385588" cy="1371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749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19F881E-C77F-4092-BDF8-33CFEB0412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24385588" cy="1371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164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259466AF-0EBE-4115-91DA-42588D802B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24385588" cy="1371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565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A2CB88C2-31D6-48B8-BF68-7F388EAC0A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"/>
            <a:ext cx="24385588" cy="1371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12489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0</Words>
  <Application>Microsoft Office PowerPoint</Application>
  <PresentationFormat>Personalizado</PresentationFormat>
  <Paragraphs>0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4" baseType="lpstr"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Argenis Jose Paz Andrade</dc:creator>
  <cp:lastModifiedBy>Ana Michelle de Velázquez</cp:lastModifiedBy>
  <cp:revision>9</cp:revision>
  <dcterms:created xsi:type="dcterms:W3CDTF">2016-04-25T16:56:36Z</dcterms:created>
  <dcterms:modified xsi:type="dcterms:W3CDTF">2018-10-04T15:28:08Z</dcterms:modified>
</cp:coreProperties>
</file>

<file path=docProps/thumbnail.jpeg>
</file>